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1"/>
  </p:notesMasterIdLst>
  <p:sldIdLst>
    <p:sldId id="295" r:id="rId4"/>
    <p:sldId id="305" r:id="rId5"/>
    <p:sldId id="293" r:id="rId6"/>
    <p:sldId id="300" r:id="rId7"/>
    <p:sldId id="296" r:id="rId8"/>
    <p:sldId id="301" r:id="rId9"/>
    <p:sldId id="297" r:id="rId10"/>
    <p:sldId id="302" r:id="rId11"/>
    <p:sldId id="298" r:id="rId12"/>
    <p:sldId id="303" r:id="rId13"/>
    <p:sldId id="307" r:id="rId14"/>
    <p:sldId id="306" r:id="rId15"/>
    <p:sldId id="257" r:id="rId16"/>
    <p:sldId id="258" r:id="rId17"/>
    <p:sldId id="259" r:id="rId18"/>
    <p:sldId id="265" r:id="rId19"/>
    <p:sldId id="261" r:id="rId20"/>
    <p:sldId id="264" r:id="rId21"/>
    <p:sldId id="309" r:id="rId22"/>
    <p:sldId id="290" r:id="rId23"/>
    <p:sldId id="260" r:id="rId24"/>
    <p:sldId id="263" r:id="rId25"/>
    <p:sldId id="262" r:id="rId26"/>
    <p:sldId id="266" r:id="rId27"/>
    <p:sldId id="267" r:id="rId28"/>
    <p:sldId id="268" r:id="rId29"/>
    <p:sldId id="269" r:id="rId30"/>
    <p:sldId id="270" r:id="rId31"/>
    <p:sldId id="272" r:id="rId32"/>
    <p:sldId id="273" r:id="rId33"/>
    <p:sldId id="274" r:id="rId34"/>
    <p:sldId id="275" r:id="rId35"/>
    <p:sldId id="276" r:id="rId36"/>
    <p:sldId id="281" r:id="rId37"/>
    <p:sldId id="277" r:id="rId38"/>
    <p:sldId id="278" r:id="rId39"/>
    <p:sldId id="279" r:id="rId40"/>
    <p:sldId id="280" r:id="rId41"/>
    <p:sldId id="284" r:id="rId42"/>
    <p:sldId id="291" r:id="rId43"/>
    <p:sldId id="285" r:id="rId44"/>
    <p:sldId id="286" r:id="rId45"/>
    <p:sldId id="288" r:id="rId46"/>
    <p:sldId id="289" r:id="rId47"/>
    <p:sldId id="310" r:id="rId48"/>
    <p:sldId id="287" r:id="rId49"/>
    <p:sldId id="292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B91"/>
    <a:srgbClr val="B3EE9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32D70F-8DBC-4F33-9BA0-0DCFBE2EB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78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EDFDBE-BA22-4675-8A1D-050DD8D588D3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8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89C892-7691-4CC1-9953-4F26082BBA95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4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09B02D-D26B-40B8-8D6F-15CCBE97C74A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24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43C113-902D-4331-A3D9-C9BFEE65B730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42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EA9A8D-F80D-4802-9E97-060FA2A5A5FF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8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290138-5FFE-4733-9062-C5B289931D0F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27B0F-A44A-40BD-A690-409CB576F1E8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02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0F4063-DE7B-48C3-851B-9BEB9EDFE017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7D9B0B-B06A-4A31-B85A-5D21948210AC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13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5A3236-7064-4A14-A490-11EAC52FA37B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28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2106E1-E84A-43C4-9B77-F00BF1E489AC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8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08CA0-C127-4106-809C-B517234784B9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89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6B9CC1-DCFE-483F-A22F-FFEF8CD47DBE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24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A2F1FA-3B15-4756-B453-F03FAED0166C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B1DCE4-F2C5-417D-A1AE-95C56D316672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60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117D34-23C9-47A9-B3FC-EB33302E261D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12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F897DC-CF98-478C-B5A3-1AB698B8120D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71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2BB9CE-1676-4471-9FDF-E8973ADE33C0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15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4953AE-AC2A-4713-BE32-1D5E7384C885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33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1524EB-585A-4A48-928B-E8934F0DA6EE}" type="slidenum">
              <a:rPr lang="en-US" altLang="en-US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3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6890FD-B0BF-493B-8BA8-7D553A812D79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01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F51D79-37DA-447B-8CAB-C4D6CFB30D20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486276-022A-441E-B3FF-5DED64D18BA5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53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480FDC-ECDC-4384-9EB8-4A3F8A64BF3C}" type="slidenum">
              <a:rPr lang="en-US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52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0A4A50-1BD1-45EF-ADA0-945A23A4D99A}" type="slidenum">
              <a:rPr lang="en-US" altLang="en-US"/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18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B62ADC-0260-4A5B-A3E2-50843AD35C51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79AB7D-7CA5-4A8C-8AE3-3207951B622E}" type="slidenum">
              <a:rPr lang="en-US" altLang="en-US"/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93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31C276-2A78-4026-9879-53A0BC3CD0F8}" type="slidenum">
              <a:rPr lang="en-US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91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D3948C-352B-45C1-B1D8-DDF685CCA741}" type="slidenum">
              <a:rPr lang="en-US" altLang="en-US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18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9FED0E-00ED-46FF-B44F-E369741890F5}" type="slidenum">
              <a:rPr lang="en-US" altLang="en-US"/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82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F51C1A-2C7C-43FF-8DFC-7F7DD00536D1}" type="slidenum">
              <a:rPr lang="en-US" altLang="en-US"/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60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A5933B-06ED-4E44-932F-51313FA45E70}" type="slidenum">
              <a:rPr lang="en-US" altLang="en-US"/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54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DA4CF5-9718-4F2D-8CDA-CDF69A6F6AEC}" type="slidenum">
              <a:rPr lang="en-US" altLang="en-US"/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9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F41C60-BFF3-454C-8130-C3C262CB615A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24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8D90CD-D74F-415E-9982-D96FEEF8BA72}" type="slidenum">
              <a:rPr lang="en-US" altLang="en-US"/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CD1F2E-C954-4E9B-AB0D-33A8DFDA1020}" type="slidenum">
              <a:rPr lang="en-US" altLang="en-US"/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1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80E1BC-B4C5-4838-B805-998A89B9999E}" type="slidenum">
              <a:rPr lang="en-US" altLang="en-US"/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67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289D3A-022D-4A78-BA29-80D733902EF2}" type="slidenum">
              <a:rPr lang="en-US" altLang="en-US"/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354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775144-7ACC-43EC-9181-37811A529B94}" type="slidenum">
              <a:rPr lang="en-US" altLang="en-US"/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94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886DB5-3F34-410D-A7CF-D00856D023A7}" type="slidenum">
              <a:rPr lang="en-US" altLang="en-US"/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4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1ADD8B-9376-4EA2-9662-115289CDEAD2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9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25B99-5CF4-42CA-B76F-A4B74537B4A5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7D4427-CCE7-4A08-B611-0F31815D58DF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3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992434-F1CE-4E9F-BFD0-63B0203B3440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3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05FF19-F80F-4526-817A-D9897CFE5A72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73074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34360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51587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9170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92134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8537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9600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54327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0929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74088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69834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50000">
              <a:srgbClr val="BEDE5C"/>
            </a:gs>
            <a:gs pos="100000">
              <a:srgbClr val="99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DEB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077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How It All Began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A Glimpse into the Early Years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5800" y="5334000"/>
            <a:ext cx="7696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Laurie Brown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/>
              <a:t>MS Agriculture</a:t>
            </a:r>
          </a:p>
        </p:txBody>
      </p:sp>
      <p:pic>
        <p:nvPicPr>
          <p:cNvPr id="45064" name="Picture 8" descr="little r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7607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Little riding laur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258445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gof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114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R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hack to ta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f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153400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Goals for the Future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Become an integral part of an international equine 	facility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Be involved in agricultural teaching and extension 	at the university level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Continuously encourage the connection between 	university gained knowledge, professional 	meetings, and practical applications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Gain administrative positions in equine related 	youth programs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Keep up-to-date in an ever changing industry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382000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Brownie Points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Hands-on, practical approach to teaching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Enthusiastic recruitment methods aimed at 	successful involvement and retention of 	students in agriculture related ventures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Knowledge to engage students in varying types 	of university programs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700"/>
              <a:t>- Involvement in varied levels of national, 	international, and collegiate equestrian 	activities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4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3820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4100"/>
              <a:t>Rig Preparation and Travel Safety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4100"/>
              <a:t>When Hauling Horses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3820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500"/>
              <a:t>Laurie Brown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500"/>
              <a:t>MS Agriculture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38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Overview</a:t>
            </a:r>
            <a:endParaRPr lang="en-US" altLang="en-US" sz="2800"/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Choosing Your Rig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Vehicle and Trailer Maintenance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28194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Safety and Equipment Checklists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In for the Long Haul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40386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Trouble on I-40: Tire Blowout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In Case of Emergency Please Call. . . 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762000" y="5410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" y="5257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Thoughts for the Road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  <p:bldP spid="4104" grpId="0"/>
      <p:bldP spid="4105" grpId="0"/>
      <p:bldP spid="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696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4800"/>
              <a:t>Choosing Your Vehicle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endParaRPr lang="en-US" altLang="en-US" sz="2800"/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/>
              <a:t>- SUVs vs Pickups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Towing capacity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Braking ability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8229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All Those Numbers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Four or six tires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Two or four wheel drive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rong to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4191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ooked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8577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1676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800"/>
              <a:t>Size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0" y="4267200"/>
            <a:ext cx="304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Matters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229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2800"/>
              <a:t>- Trailer Options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800"/>
              <a:t>	- Tag along vs. gooseneck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800"/>
              <a:t>		- Maneuverability and handling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305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Straight or slant, stock, head to head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How big is your steed?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4419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Horseboxes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  <p:bldP spid="7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two hrs closed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606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slant 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114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581400"/>
            <a:ext cx="38354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98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59959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772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Background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Georgia Equine Industry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Local Saddle Clubs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- 4-H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USPC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Therapeutic Riding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Summer Camps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back of horse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200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horsebo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large horse 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3352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littlehorse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Vehicle Maintenance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- Regular Inspections by Trusted Mechanic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Engine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Transmission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Cooling system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Brakes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Lights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Ball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_0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8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0" y="381000"/>
            <a:ext cx="579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Stranded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Trailer Maintenance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Check EVERY Time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Axles, bearings, suspension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Floor stability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Partitions, doors, and latches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Electrical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7200" y="4267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Coupler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57200" y="4800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Tires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trailer insp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552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amaged fl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9624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installing flo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3429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Weather Precautions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Winterize properly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Living quarters</a:t>
            </a:r>
          </a:p>
        </p:txBody>
      </p:sp>
      <p:pic>
        <p:nvPicPr>
          <p:cNvPr id="13319" name="Picture 7" descr="storage of tra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5410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Keep trailer covered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7200" y="2971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Move regularly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1" grpId="0"/>
      <p:bldP spid="133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overed pa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7263"/>
            <a:ext cx="61722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rotective cov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9527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The Rig Itself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Ball size</a:t>
            </a:r>
          </a:p>
        </p:txBody>
      </p:sp>
      <p:pic>
        <p:nvPicPr>
          <p:cNvPr id="15365" name="Picture 5" descr="refl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" y="2057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Electrical plugs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" y="2667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High visibility reflectors</a:t>
            </a:r>
          </a:p>
        </p:txBody>
      </p:sp>
      <p:pic>
        <p:nvPicPr>
          <p:cNvPr id="15369" name="Picture 9" descr="hitc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2004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itch and 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362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trailer pl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allAtOnce"/>
      <p:bldP spid="15367" grpId="0"/>
      <p:bldP spid="153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Loaded Rig Should Sit Level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Wear on tires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Instability while driving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Tiring on horse</a:t>
            </a:r>
          </a:p>
        </p:txBody>
      </p:sp>
      <p:pic>
        <p:nvPicPr>
          <p:cNvPr id="16394" name="Picture 10" descr="trailer sketch hi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03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trailer sketch 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0687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trailer sketch le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60425" y="677863"/>
            <a:ext cx="729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00100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4800"/>
              <a:t>Safety Checklist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4800"/>
              <a:t>Before Travel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Vehicle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Fluid levels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Tire pressure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Ball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" y="4419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Electrical connections and wiring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  <p:bldP spid="184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77200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Clemson University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Bachelor’s of Science in Animal Science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Equine Business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Intercollegiate Eventing Team, IHSA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Block and Bridle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Woodburn Barn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Sigma Alpha Professional Agricultural Sorority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Clemson Equine Center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Trailer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Coupler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Safety chains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Lights and wiring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Floor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Tire pressure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7200" y="3810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Rig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57200" y="4343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Hitch and light connections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7200" y="48768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	- Doors and latches once loaded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Equipment Checklist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Spare tires, jack, lug wrench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Jumper cables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Tow chains or straps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Wooden blocks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" y="3657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First aid kits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Road flares or hazard signs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- Tool kit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- Tool Kit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Flashlight and extra batteries (headlamp)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Screwdriver, pliers, wrench, hammer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Extra light bulbs and fuses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Electrical tape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Quart of oil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Knife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WD40 or lubricant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Work gloves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Drinkable water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first 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6556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ool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9385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Additional Gear and Knowledge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Registration and insurance of vehicles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Phone numbers of local veterinarians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Contact information for highway patrol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Paperwork requirements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Coggins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Health papers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Passports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Brand inspections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In For the Long Haul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Plan your route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Maps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Travel time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Phone numbers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Feed minimal grain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Wraps or no wraps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Haul at night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During The Trip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Stop every 3-4 hours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Loosen tie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Water frequently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Electrolytes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Hay nets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Unloading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Only when necessary and safe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Stopping for the night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60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4800"/>
              <a:t>Trouble on I-40: Tire Blowout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/>
              <a:t>- What to do before changing the tire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/>
              <a:t>	- Engage flashers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/>
              <a:t>	- Decelerate and brake smoothly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/>
              <a:t>		- Front blowout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/>
              <a:t>	- Pull off in a safe place</a:t>
            </a:r>
          </a:p>
          <a:p>
            <a:pPr algn="l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/>
              <a:t>		- 12 ft from road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- Apply parking brake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/>
              <a:t>		- Standard: leave in gear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Turn off vehicle and put on bright 			clothing</a:t>
            </a:r>
          </a:p>
        </p:txBody>
      </p:sp>
      <p:pic>
        <p:nvPicPr>
          <p:cNvPr id="25605" name="Picture 5" descr="shredded t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82296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Chock wheels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Check horses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Do NOT open any doors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Check for damage to trailer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Do NOT unload horses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Single axle special case</a:t>
            </a:r>
          </a:p>
        </p:txBody>
      </p:sp>
      <p:pic>
        <p:nvPicPr>
          <p:cNvPr id="26630" name="Picture 6" descr="marcie_t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609600"/>
            <a:ext cx="2705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b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3048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391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Invest in Roadside Assistance for Trailers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USRider.org</a:t>
            </a:r>
          </a:p>
        </p:txBody>
      </p:sp>
      <p:pic>
        <p:nvPicPr>
          <p:cNvPr id="30725" name="Picture 5" descr="changing t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771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brill and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3200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Stadium ri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49530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me at 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14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insemin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ell 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332288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304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800"/>
              <a:t>Stranded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24000" y="3276600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800"/>
              <a:t>. . . Again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800"/>
              <a:t>In Case of Emergency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800"/>
              <a:t>Please Call. . .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2800"/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“Data shows that the main causes of trailer 	accidents are lack of proper maintenance, 	operator error, and equipment mismatch” </a:t>
            </a:r>
          </a:p>
          <a:p>
            <a:pPr algn="l" eaLnBrk="1" hangingPunct="1"/>
            <a:r>
              <a:rPr lang="en-US" altLang="en-US" sz="1600"/>
              <a:t>			</a:t>
            </a:r>
          </a:p>
          <a:p>
            <a:pPr algn="l" eaLnBrk="1" hangingPunct="1"/>
            <a:r>
              <a:rPr lang="en-US" altLang="en-US" sz="1600"/>
              <a:t>	</a:t>
            </a:r>
            <a:r>
              <a:rPr lang="en-US" altLang="en-US" sz="2400"/>
              <a:t>	 - Dr. Tomas Gimenez</a:t>
            </a:r>
          </a:p>
          <a:p>
            <a:pPr algn="l" eaLnBrk="1" hangingPunct="1"/>
            <a:r>
              <a:rPr lang="en-US" altLang="en-US"/>
              <a:t>			  Leading Expert of Large Animal Rescue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2296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500"/>
              <a:t>- Write and label an ICE (In Case of Emergency) plan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600"/>
              <a:t>	- Important for first responders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600"/>
              <a:t>- Have a power of attorney document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600"/>
              <a:t>	- Medical decisions for you and 				your horses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600"/>
              <a:t>- Store important documents and information in an 	obvious place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ccid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8006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acci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67025"/>
            <a:ext cx="5410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unhitch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6482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TrailerResc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Users\lmays\Desktop\trailer acciden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C:\Users\lmays\Desktop\trailer acci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476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7620000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Thoughts for the Road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Load single or heavier horses on left 	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Lights on at all times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Drive below speed limit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Following distance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Don’t talk on cell phone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Notify someone at starting and ending 		points of your travel time and route</a:t>
            </a:r>
          </a:p>
        </p:txBody>
      </p:sp>
      <p:pic>
        <p:nvPicPr>
          <p:cNvPr id="33801" name="Picture 9" descr="on the road a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391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Questions?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77200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4800"/>
              <a:t>University of Limerick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4800"/>
              <a:t>Ireland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endParaRPr lang="en-US" altLang="en-US" sz="2800"/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800"/>
              <a:t>- Equine Studies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Exercise physiology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Land management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Working Student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Clonshire Equestrian Center, Adare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 descr="kildan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39624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IRL tr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572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trail riding 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irl ri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9624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56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West Texas A&amp;M University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- Master’s of Science in Agriculture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	- Equine and Environmental Sciences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- Operations Manager, WTAMU Horse Center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- Organizations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	- IHSA, AQHA, 4-H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	- Texas Ag Research and Extension Center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	- Palo Duro Cowboy Church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/>
              <a:t>		- Equine outreach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100_05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886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Random 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8670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100_04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84003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100_04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3276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100_01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657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9248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Ireland – Round Two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800"/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- Royal Meath Equestrian Centre, Drumree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- Instructor and Manager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Riding school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Livery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- Bloodstock yard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D6D805952B74CA64865E5726E4B41" ma:contentTypeVersion="1" ma:contentTypeDescription="Create a new document." ma:contentTypeScope="" ma:versionID="f3b13b13792786e95b95b226d24127d4">
  <xsd:schema xmlns:xsd="http://www.w3.org/2001/XMLSchema" xmlns:xs="http://www.w3.org/2001/XMLSchema" xmlns:p="http://schemas.microsoft.com/office/2006/metadata/properties" xmlns:ns3="9b782047-43c8-4cf2-8501-5f94d3c78dd5" targetNamespace="http://schemas.microsoft.com/office/2006/metadata/properties" ma:root="true" ma:fieldsID="45be044259d7a6fe409fcb3d859f694d" ns3:_="">
    <xsd:import namespace="9b782047-43c8-4cf2-8501-5f94d3c78dd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82047-43c8-4cf2-8501-5f94d3c78d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2E1F5-9EED-4B78-BC8E-CE0D2244A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82047-43c8-4cf2-8501-5f94d3c78d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BD067D-1916-4B31-8345-148E8021B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379</Words>
  <Application>Microsoft Office PowerPoint</Application>
  <PresentationFormat>On-screen Show (4:3)</PresentationFormat>
  <Paragraphs>257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</dc:creator>
  <cp:lastModifiedBy>Mays, Laurie</cp:lastModifiedBy>
  <cp:revision>33</cp:revision>
  <dcterms:created xsi:type="dcterms:W3CDTF">2008-02-06T18:01:30Z</dcterms:created>
  <dcterms:modified xsi:type="dcterms:W3CDTF">2016-05-03T11:47:32Z</dcterms:modified>
</cp:coreProperties>
</file>